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4"/>
  </p:notesMasterIdLst>
  <p:sldIdLst>
    <p:sldId id="256" r:id="rId2"/>
    <p:sldId id="257" r:id="rId3"/>
    <p:sldId id="289" r:id="rId4"/>
    <p:sldId id="258" r:id="rId5"/>
    <p:sldId id="290" r:id="rId6"/>
    <p:sldId id="285" r:id="rId7"/>
    <p:sldId id="286" r:id="rId8"/>
    <p:sldId id="287" r:id="rId9"/>
    <p:sldId id="261" r:id="rId10"/>
    <p:sldId id="291" r:id="rId11"/>
    <p:sldId id="266" r:id="rId12"/>
    <p:sldId id="288" r:id="rId13"/>
    <p:sldId id="279" r:id="rId14"/>
    <p:sldId id="270" r:id="rId15"/>
    <p:sldId id="267" r:id="rId16"/>
    <p:sldId id="292" r:id="rId17"/>
    <p:sldId id="263" r:id="rId18"/>
    <p:sldId id="264" r:id="rId19"/>
    <p:sldId id="293" r:id="rId20"/>
    <p:sldId id="265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264" autoAdjust="0"/>
  </p:normalViewPr>
  <p:slideViewPr>
    <p:cSldViewPr snapToGrid="0">
      <p:cViewPr varScale="1">
        <p:scale>
          <a:sx n="70" d="100"/>
          <a:sy n="70" d="100"/>
        </p:scale>
        <p:origin x="6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7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3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1 tin </a:t>
            </a:r>
            <a:r>
              <a:rPr lang="en-US" baseline="0" dirty="0" err="1" smtClean="0"/>
              <a:t>nhắn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smtClean="0"/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</a:t>
            </a:r>
            <a:r>
              <a:rPr lang="en-US" dirty="0" smtClean="0"/>
              <a:t>Defense</a:t>
            </a:r>
          </a:p>
          <a:p>
            <a:pPr algn="ctr"/>
            <a:endParaRPr lang="en-US" dirty="0" smtClean="0"/>
          </a:p>
          <a:p>
            <a:pPr algn="ctr"/>
            <a:r>
              <a:rPr lang="en-US" sz="2400" dirty="0" smtClean="0"/>
              <a:t>GROUP 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345" y="2677297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Project Features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54469" y="186917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384" y="197535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60243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51" y="2058211"/>
            <a:ext cx="1303031" cy="9310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599" y="31687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6975" y="1930400"/>
            <a:ext cx="1474573" cy="160772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 flipV="1">
            <a:off x="1928565" y="2499011"/>
            <a:ext cx="1275954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176112" y="2711768"/>
            <a:ext cx="118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Choose an</a:t>
            </a:r>
          </a:p>
          <a:p>
            <a:r>
              <a:rPr lang="en-US" sz="1600" dirty="0" smtClean="0"/>
              <a:t> office</a:t>
            </a:r>
            <a:endParaRPr lang="en-US" sz="1600" dirty="0"/>
          </a:p>
        </p:txBody>
      </p:sp>
      <p:sp>
        <p:nvSpPr>
          <p:cNvPr id="4" name="Oval 3"/>
          <p:cNvSpPr/>
          <p:nvPr/>
        </p:nvSpPr>
        <p:spPr>
          <a:xfrm>
            <a:off x="1990569" y="27666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 rot="2727836" flipV="1">
            <a:off x="4409411" y="3276621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780674" y="2734095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appointment</a:t>
            </a:r>
            <a:endParaRPr lang="en-US" sz="16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0" y="3603433"/>
            <a:ext cx="714359" cy="110848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32572" y="465195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4842633" y="278495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13" y="2080618"/>
            <a:ext cx="1115992" cy="931094"/>
          </a:xfrm>
          <a:prstGeom prst="rect">
            <a:avLst/>
          </a:prstGeom>
        </p:spPr>
      </p:pic>
      <p:sp>
        <p:nvSpPr>
          <p:cNvPr id="57" name="Right Arrow 56"/>
          <p:cNvSpPr/>
          <p:nvPr/>
        </p:nvSpPr>
        <p:spPr>
          <a:xfrm rot="8271280" flipV="1">
            <a:off x="6060656" y="3240687"/>
            <a:ext cx="889088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551234" y="3349658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Check appointment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6958262" y="29272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60" name="Oval 59"/>
          <p:cNvSpPr/>
          <p:nvPr/>
        </p:nvSpPr>
        <p:spPr>
          <a:xfrm>
            <a:off x="6627710" y="338856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73" y="4993363"/>
            <a:ext cx="887864" cy="740762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 rot="8142670" flipV="1">
            <a:off x="4122013" y="4838738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419730" y="5095187"/>
            <a:ext cx="117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 Assign </a:t>
            </a:r>
          </a:p>
          <a:p>
            <a:r>
              <a:rPr lang="en-US" sz="1600" dirty="0" smtClean="0"/>
              <a:t>  to staff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3278526" y="573412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65" name="Oval 64"/>
          <p:cNvSpPr/>
          <p:nvPr/>
        </p:nvSpPr>
        <p:spPr>
          <a:xfrm>
            <a:off x="4586582" y="515109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Left-Up Arrow 7"/>
          <p:cNvSpPr/>
          <p:nvPr/>
        </p:nvSpPr>
        <p:spPr>
          <a:xfrm rot="5400000">
            <a:off x="966119" y="3527975"/>
            <a:ext cx="2096769" cy="2315538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58659" y="5617041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Meet and check office</a:t>
            </a:r>
            <a:endParaRPr lang="en-US" sz="1600" dirty="0"/>
          </a:p>
        </p:txBody>
      </p:sp>
      <p:sp>
        <p:nvSpPr>
          <p:cNvPr id="67" name="Oval 66"/>
          <p:cNvSpPr/>
          <p:nvPr/>
        </p:nvSpPr>
        <p:spPr>
          <a:xfrm>
            <a:off x="354399" y="567754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9" name="Right Arrow 68"/>
          <p:cNvSpPr/>
          <p:nvPr/>
        </p:nvSpPr>
        <p:spPr>
          <a:xfrm rot="18951259" flipV="1">
            <a:off x="4129694" y="4543193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256226" y="3922118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Decide create contract</a:t>
            </a:r>
            <a:endParaRPr lang="en-US" sz="1600" dirty="0"/>
          </a:p>
        </p:txBody>
      </p:sp>
      <p:sp>
        <p:nvSpPr>
          <p:cNvPr id="71" name="Oval 70"/>
          <p:cNvSpPr/>
          <p:nvPr/>
        </p:nvSpPr>
        <p:spPr>
          <a:xfrm>
            <a:off x="3317318" y="3967969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2" name="Oval 71"/>
          <p:cNvSpPr/>
          <p:nvPr/>
        </p:nvSpPr>
        <p:spPr>
          <a:xfrm>
            <a:off x="6418242" y="2885203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20" y="4671470"/>
            <a:ext cx="870625" cy="915061"/>
          </a:xfrm>
          <a:prstGeom prst="rect">
            <a:avLst/>
          </a:prstGeom>
        </p:spPr>
      </p:pic>
      <p:sp>
        <p:nvSpPr>
          <p:cNvPr id="74" name="Right Arrow 73"/>
          <p:cNvSpPr/>
          <p:nvPr/>
        </p:nvSpPr>
        <p:spPr>
          <a:xfrm rot="2238104" flipV="1">
            <a:off x="6109856" y="4528354"/>
            <a:ext cx="11935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173063" y="4952292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Contract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7043359" y="54603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77" name="Oval 76"/>
          <p:cNvSpPr/>
          <p:nvPr/>
        </p:nvSpPr>
        <p:spPr>
          <a:xfrm>
            <a:off x="6208224" y="497079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" y="2122372"/>
            <a:ext cx="922639" cy="9226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36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" y="4371096"/>
            <a:ext cx="1196625" cy="998367"/>
          </a:xfrm>
        </p:spPr>
      </p:pic>
      <p:sp>
        <p:nvSpPr>
          <p:cNvPr id="37" name="TextBox 36"/>
          <p:cNvSpPr txBox="1"/>
          <p:nvPr/>
        </p:nvSpPr>
        <p:spPr>
          <a:xfrm>
            <a:off x="647323" y="532040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59338" y="29443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94" y="2060243"/>
            <a:ext cx="770021" cy="148433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19450754">
            <a:off x="1860423" y="3751937"/>
            <a:ext cx="2308569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852851" y="397829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 Create request</a:t>
            </a: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2995361" y="401420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079889" y="357337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5400000">
            <a:off x="753998" y="3662527"/>
            <a:ext cx="98050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4275" y="3231484"/>
            <a:ext cx="834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Belong     to</a:t>
            </a:r>
            <a:endParaRPr lang="en-US" sz="16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96" y="2093587"/>
            <a:ext cx="1425807" cy="142580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886216" y="1996348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Schedule check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206233" y="3420086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Return data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6884680" y="354457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4" name="Curved Down Arrow 53"/>
          <p:cNvSpPr/>
          <p:nvPr/>
        </p:nvSpPr>
        <p:spPr>
          <a:xfrm>
            <a:off x="5288754" y="226203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urved Down Arrow 54"/>
          <p:cNvSpPr/>
          <p:nvPr/>
        </p:nvSpPr>
        <p:spPr>
          <a:xfrm rot="10800000">
            <a:off x="5288754" y="290992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4992318" y="204123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262681" y="346496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ight Arrow 57"/>
          <p:cNvSpPr/>
          <p:nvPr/>
        </p:nvSpPr>
        <p:spPr>
          <a:xfrm rot="10800000">
            <a:off x="1740458" y="2480676"/>
            <a:ext cx="2138772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092760" y="220747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 Send email</a:t>
            </a:r>
            <a:endParaRPr lang="en-US" sz="1600" dirty="0"/>
          </a:p>
        </p:txBody>
      </p:sp>
      <p:sp>
        <p:nvSpPr>
          <p:cNvPr id="60" name="Oval 59"/>
          <p:cNvSpPr/>
          <p:nvPr/>
        </p:nvSpPr>
        <p:spPr>
          <a:xfrm>
            <a:off x="2205837" y="225235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7323" y="4552071"/>
            <a:ext cx="1414799" cy="104033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006745" y="5609126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63" name="Right Arrow 62"/>
          <p:cNvSpPr/>
          <p:nvPr/>
        </p:nvSpPr>
        <p:spPr>
          <a:xfrm>
            <a:off x="1889644" y="4978350"/>
            <a:ext cx="1989586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78160" y="47074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314713" y="4679906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Check request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08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69" y="1969659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92644" y="2405793"/>
            <a:ext cx="153766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5025" y="34624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66362" y="3100473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70" y="2091445"/>
            <a:ext cx="1005017" cy="9352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8105" y="3003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25252" y="2101873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Check request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02" y="4656089"/>
            <a:ext cx="961068" cy="860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23640" y="55095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34178" y="3714853"/>
            <a:ext cx="986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226655" y="2122984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Send SMS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984254" y="2809689"/>
            <a:ext cx="17992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129465" y="4036032"/>
            <a:ext cx="84855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45441" y="4321036"/>
            <a:ext cx="175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61397" y="5464629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7750" y="3843093"/>
            <a:ext cx="1819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Accept/Reject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1984253" y="2385728"/>
            <a:ext cx="1738375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200000">
            <a:off x="3757767" y="4036161"/>
            <a:ext cx="8483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Up Arrow 35"/>
          <p:cNvSpPr/>
          <p:nvPr/>
        </p:nvSpPr>
        <p:spPr>
          <a:xfrm rot="5400000">
            <a:off x="1380486" y="3113611"/>
            <a:ext cx="1879217" cy="2926720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02250" y="313553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067530" y="214409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685856" y="376791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213736" y="216062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364334" y="436135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6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197141" y="55095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233738" y="389914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781529" y="1921616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Extend/Return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6" y="3284104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82" y="3170715"/>
            <a:ext cx="915964" cy="142132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75344" y="3640622"/>
            <a:ext cx="1559850" cy="264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2128921" y="3757065"/>
            <a:ext cx="1742863" cy="326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3420" y="459203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5316" y="427499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00726" y="3449369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54" y="324448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78057" y="4244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96018" y="3896202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Check, </a:t>
            </a:r>
            <a:r>
              <a:rPr lang="en-US" sz="1600" dirty="0"/>
              <a:t>then </a:t>
            </a:r>
            <a:endParaRPr lang="en-US" sz="1600" dirty="0" smtClean="0"/>
          </a:p>
          <a:p>
            <a:r>
              <a:rPr lang="en-US" sz="1600" dirty="0" smtClean="0"/>
              <a:t>Accept or </a:t>
            </a:r>
          </a:p>
          <a:p>
            <a:r>
              <a:rPr lang="en-US" sz="1600" dirty="0" smtClean="0"/>
              <a:t>cancel </a:t>
            </a:r>
            <a:r>
              <a:rPr lang="en-US" sz="1600" dirty="0"/>
              <a:t>request</a:t>
            </a:r>
          </a:p>
        </p:txBody>
      </p:sp>
      <p:sp>
        <p:nvSpPr>
          <p:cNvPr id="18" name="Oval 17"/>
          <p:cNvSpPr/>
          <p:nvPr/>
        </p:nvSpPr>
        <p:spPr>
          <a:xfrm>
            <a:off x="2108220" y="351622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75344" y="39401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345" y="2677297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Pros and Cons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Manage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en-US" dirty="0" smtClean="0"/>
              <a:t>Owner of</a:t>
            </a:r>
            <a:r>
              <a:rPr lang="vi-VN" dirty="0" smtClean="0"/>
              <a:t> </a:t>
            </a:r>
            <a:r>
              <a:rPr lang="vi-VN" dirty="0"/>
              <a:t>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18" y="2776151"/>
            <a:ext cx="7150444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Future Development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08670"/>
            <a:ext cx="6347714" cy="4632694"/>
          </a:xfrm>
        </p:spPr>
        <p:txBody>
          <a:bodyPr>
            <a:normAutofit fontScale="92500" lnSpcReduction="10000"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Solution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Business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Revenue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System Component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Search Office - Request Appointment - Create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Rental/Repair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Owner can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345" y="2677297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Current Situation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8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Only provide information of offices.</a:t>
            </a:r>
          </a:p>
          <a:p>
            <a:r>
              <a:rPr lang="en-US" dirty="0" smtClean="0"/>
              <a:t>Customers contact with owners directly.</a:t>
            </a:r>
          </a:p>
          <a:p>
            <a:r>
              <a:rPr lang="en-US" dirty="0" smtClean="0"/>
              <a:t>Owners hardly to sign the contract.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345" y="2677297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Solution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0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32" y="3284525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6" y="4503140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64" y="4119686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20" y="1805544"/>
            <a:ext cx="899707" cy="85403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619880" y="3783779"/>
            <a:ext cx="1054294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272896" y="3284525"/>
            <a:ext cx="362136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874720" y="4021523"/>
            <a:ext cx="925029" cy="2405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00513" y="3664485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2911" y="578859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20277" y="274176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23" y="1791825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34098" y="553710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39056" y="458131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81174" y="279958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37579" y="2489630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6721" y="3430723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67" y="1653965"/>
            <a:ext cx="733662" cy="841758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2028938" y="2336989"/>
            <a:ext cx="1208711" cy="23308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8" y="4948527"/>
            <a:ext cx="913852" cy="91385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756434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/>
                </a:solidFill>
              </a:rPr>
              <a:t>Based on commission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41139" y="1798332"/>
            <a:ext cx="2251488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90214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25" y="1798332"/>
            <a:ext cx="1609950" cy="1343212"/>
          </a:xfrm>
        </p:spPr>
      </p:pic>
      <p:sp>
        <p:nvSpPr>
          <p:cNvPr id="15" name="TextBox 14"/>
          <p:cNvSpPr txBox="1"/>
          <p:nvPr/>
        </p:nvSpPr>
        <p:spPr>
          <a:xfrm>
            <a:off x="7139056" y="329371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29" y="1832591"/>
            <a:ext cx="983118" cy="98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3" y="2331342"/>
            <a:ext cx="628304" cy="6283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08" y="3633236"/>
            <a:ext cx="657221" cy="6572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689" y="582805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3" y="5111551"/>
            <a:ext cx="855133" cy="85513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67076" y="283387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08363" y="405920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Commission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4266883" y="3160930"/>
            <a:ext cx="281100" cy="536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4266883" y="4457661"/>
            <a:ext cx="281100" cy="62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5764533" y="1610846"/>
            <a:ext cx="281100" cy="1633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5773694" y="2015579"/>
            <a:ext cx="281100" cy="1615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27"/>
          <p:cNvSpPr/>
          <p:nvPr/>
        </p:nvSpPr>
        <p:spPr>
          <a:xfrm rot="16200000">
            <a:off x="1779731" y="2577528"/>
            <a:ext cx="788294" cy="2601683"/>
          </a:xfrm>
          <a:prstGeom prst="bentArrow">
            <a:avLst>
              <a:gd name="adj1" fmla="val 25000"/>
              <a:gd name="adj2" fmla="val 22271"/>
              <a:gd name="adj3" fmla="val 49564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475397" y="2010472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24180" y="286022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39" y="3432192"/>
            <a:ext cx="563554" cy="56355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25" y="4494396"/>
            <a:ext cx="517811" cy="5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8554050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tx1"/>
                </a:solidFill>
              </a:rPr>
              <a:t>Based on price difference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8" y="1866126"/>
            <a:ext cx="809369" cy="8093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92" y="2256823"/>
            <a:ext cx="562610" cy="562610"/>
          </a:xfrm>
          <a:prstGeom prst="rect">
            <a:avLst/>
          </a:prstGeom>
        </p:spPr>
      </p:pic>
      <p:pic>
        <p:nvPicPr>
          <p:cNvPr id="16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65" y="3109880"/>
            <a:ext cx="1609950" cy="1343212"/>
          </a:xfrm>
        </p:spPr>
      </p:pic>
      <p:sp>
        <p:nvSpPr>
          <p:cNvPr id="17" name="TextBox 16"/>
          <p:cNvSpPr txBox="1"/>
          <p:nvPr/>
        </p:nvSpPr>
        <p:spPr>
          <a:xfrm>
            <a:off x="7145356" y="448700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9061" y="2696860"/>
            <a:ext cx="123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price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49971" y="583982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49" y="5108334"/>
            <a:ext cx="855133" cy="855133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4447959" y="4482952"/>
            <a:ext cx="294879" cy="5765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2093378" y="2675495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40" y="2890031"/>
            <a:ext cx="628304" cy="6283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54433" y="4541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5400000">
            <a:off x="5815254" y="3016033"/>
            <a:ext cx="281100" cy="1692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5815256" y="3386269"/>
            <a:ext cx="281100" cy="169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93621" y="3448063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21441" y="436236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32" name="Not Equal 31"/>
          <p:cNvSpPr/>
          <p:nvPr/>
        </p:nvSpPr>
        <p:spPr>
          <a:xfrm>
            <a:off x="4228627" y="3080913"/>
            <a:ext cx="801222" cy="373636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001529" y="3330100"/>
            <a:ext cx="1101225" cy="21732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77" y="4656265"/>
            <a:ext cx="628304" cy="62830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32" y="3501139"/>
            <a:ext cx="761036" cy="7610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44" y="3889360"/>
            <a:ext cx="395805" cy="39580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280883" y="4148723"/>
            <a:ext cx="69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1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2349066" y="1433110"/>
            <a:ext cx="4462607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2853907" y="1063777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component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23" y="1801213"/>
            <a:ext cx="693453" cy="578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48" y="262117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73" y="4120004"/>
            <a:ext cx="748792" cy="1423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73" y="1595475"/>
            <a:ext cx="694151" cy="694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73" y="1638587"/>
            <a:ext cx="698094" cy="66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85" y="4290830"/>
            <a:ext cx="585891" cy="55615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5434" y="1225683"/>
            <a:ext cx="20273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8449" y="1775524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56837" y="2536891"/>
            <a:ext cx="2044464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56835" y="1879655"/>
            <a:ext cx="20444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9" name="Oval 18"/>
          <p:cNvSpPr/>
          <p:nvPr/>
        </p:nvSpPr>
        <p:spPr>
          <a:xfrm>
            <a:off x="6918449" y="2421160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60455" y="3313579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6907946" y="3137438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2393370" y="6142993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4939413" y="5964858"/>
            <a:ext cx="2045866" cy="8683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71938" y="4058161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6907946" y="3785804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56527" y="371002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 service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77755" y="374422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service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41914" y="546045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37428" y="220769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02415" y="225446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787034" y="485931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39545" y="2346584"/>
            <a:ext cx="135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5"/>
          </p:cNvCxnSpPr>
          <p:nvPr/>
        </p:nvCxnSpPr>
        <p:spPr>
          <a:xfrm flipH="1" flipV="1">
            <a:off x="1785898" y="1680968"/>
            <a:ext cx="975338" cy="100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973508" y="2935711"/>
            <a:ext cx="766039" cy="29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5"/>
          </p:cNvCxnSpPr>
          <p:nvPr/>
        </p:nvCxnSpPr>
        <p:spPr>
          <a:xfrm flipH="1" flipV="1">
            <a:off x="1801895" y="2334940"/>
            <a:ext cx="952754" cy="63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0" idx="6"/>
          </p:cNvCxnSpPr>
          <p:nvPr/>
        </p:nvCxnSpPr>
        <p:spPr>
          <a:xfrm flipV="1">
            <a:off x="2110940" y="3443022"/>
            <a:ext cx="650296" cy="13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7"/>
          </p:cNvCxnSpPr>
          <p:nvPr/>
        </p:nvCxnSpPr>
        <p:spPr>
          <a:xfrm flipV="1">
            <a:off x="1822136" y="3602656"/>
            <a:ext cx="939100" cy="53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5" idx="2"/>
          </p:cNvCxnSpPr>
          <p:nvPr/>
        </p:nvCxnSpPr>
        <p:spPr>
          <a:xfrm flipH="1">
            <a:off x="6502966" y="2042224"/>
            <a:ext cx="415483" cy="77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" idx="3"/>
            <a:endCxn id="19" idx="2"/>
          </p:cNvCxnSpPr>
          <p:nvPr/>
        </p:nvCxnSpPr>
        <p:spPr>
          <a:xfrm flipV="1">
            <a:off x="6505741" y="2687860"/>
            <a:ext cx="412708" cy="4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2"/>
          </p:cNvCxnSpPr>
          <p:nvPr/>
        </p:nvCxnSpPr>
        <p:spPr>
          <a:xfrm flipH="1" flipV="1">
            <a:off x="6530678" y="3352800"/>
            <a:ext cx="377268" cy="51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469844" y="5460452"/>
            <a:ext cx="623218" cy="682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787034" y="5460452"/>
            <a:ext cx="782851" cy="55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08" y="2622834"/>
            <a:ext cx="1552433" cy="1029768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H="1" flipV="1">
            <a:off x="6520556" y="3596654"/>
            <a:ext cx="464723" cy="355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3138</TotalTime>
  <Words>801</Words>
  <Application>Microsoft Office PowerPoint</Application>
  <PresentationFormat>On-screen Show (4:3)</PresentationFormat>
  <Paragraphs>247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Tahoma</vt:lpstr>
      <vt:lpstr>Trebuchet MS</vt:lpstr>
      <vt:lpstr>Wingdings 3</vt:lpstr>
      <vt:lpstr>Facet</vt:lpstr>
      <vt:lpstr>Office Rental Service</vt:lpstr>
      <vt:lpstr>Contents</vt:lpstr>
      <vt:lpstr>Current Situation</vt:lpstr>
      <vt:lpstr>Current Situation </vt:lpstr>
      <vt:lpstr>Solution</vt:lpstr>
      <vt:lpstr>Business Model</vt:lpstr>
      <vt:lpstr>Revenue Model  Based on commission</vt:lpstr>
      <vt:lpstr>Revenue Model  Based on price difference</vt:lpstr>
      <vt:lpstr>System component</vt:lpstr>
      <vt:lpstr>Project Features</vt:lpstr>
      <vt:lpstr>Project Features  Search Office - Request Appointment - Create Contract</vt:lpstr>
      <vt:lpstr>Project Features  Request Office</vt:lpstr>
      <vt:lpstr>Project Features  Request Rental/Repair</vt:lpstr>
      <vt:lpstr>Project Features  Extend/Return contract</vt:lpstr>
      <vt:lpstr>Project Features  Management</vt:lpstr>
      <vt:lpstr>Pros and Cons</vt:lpstr>
      <vt:lpstr>Pros and Cons</vt:lpstr>
      <vt:lpstr>Pros and Cons</vt:lpstr>
      <vt:lpstr>Future Development</vt:lpstr>
      <vt:lpstr>Future Development  </vt:lpstr>
      <vt:lpstr>Q&amp;A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Tiến Lê</cp:lastModifiedBy>
  <cp:revision>103</cp:revision>
  <dcterms:created xsi:type="dcterms:W3CDTF">2015-08-02T08:20:05Z</dcterms:created>
  <dcterms:modified xsi:type="dcterms:W3CDTF">2015-08-23T11:02:19Z</dcterms:modified>
</cp:coreProperties>
</file>